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3" r:id="rId3"/>
    <p:sldId id="266" r:id="rId4"/>
    <p:sldId id="256" r:id="rId5"/>
    <p:sldId id="257" r:id="rId6"/>
    <p:sldId id="258" r:id="rId7"/>
    <p:sldId id="259" r:id="rId8"/>
    <p:sldId id="260" r:id="rId9"/>
    <p:sldId id="262" r:id="rId10"/>
    <p:sldId id="265" r:id="rId11"/>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showGuides="1">
      <p:cViewPr varScale="1">
        <p:scale>
          <a:sx n="92" d="100"/>
          <a:sy n="92" d="100"/>
        </p:scale>
        <p:origin x="498"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Uredite slog podnaslova matrice</a:t>
            </a:r>
            <a:endParaRPr lang="sl-SI"/>
          </a:p>
        </p:txBody>
      </p:sp>
      <p:sp>
        <p:nvSpPr>
          <p:cNvPr id="4" name="Označba mesta datuma 3"/>
          <p:cNvSpPr>
            <a:spLocks noGrp="1"/>
          </p:cNvSpPr>
          <p:nvPr>
            <p:ph type="dt" sz="half" idx="10"/>
          </p:nvPr>
        </p:nvSpPr>
        <p:spPr/>
        <p:txBody>
          <a:bodyPr/>
          <a:lstStyle/>
          <a:p>
            <a:fld id="{A4C7F492-0E29-40C5-B2AA-6BD802DD9AEA}" type="datetimeFigureOut">
              <a:rPr lang="sl-SI" smtClean="0"/>
              <a:t>15.11.2024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E0DA69B-4180-4FDA-A8D8-285D8E32EAA1}" type="slidenum">
              <a:rPr lang="sl-SI" smtClean="0"/>
              <a:t>‹#›</a:t>
            </a:fld>
            <a:endParaRPr lang="sl-SI"/>
          </a:p>
        </p:txBody>
      </p:sp>
    </p:spTree>
    <p:extLst>
      <p:ext uri="{BB962C8B-B14F-4D97-AF65-F5344CB8AC3E}">
        <p14:creationId xmlns:p14="http://schemas.microsoft.com/office/powerpoint/2010/main" val="1590799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4C7F492-0E29-40C5-B2AA-6BD802DD9AEA}" type="datetimeFigureOut">
              <a:rPr lang="sl-SI" smtClean="0"/>
              <a:t>15.11.2024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E0DA69B-4180-4FDA-A8D8-285D8E32EAA1}" type="slidenum">
              <a:rPr lang="sl-SI" smtClean="0"/>
              <a:t>‹#›</a:t>
            </a:fld>
            <a:endParaRPr lang="sl-SI"/>
          </a:p>
        </p:txBody>
      </p:sp>
    </p:spTree>
    <p:extLst>
      <p:ext uri="{BB962C8B-B14F-4D97-AF65-F5344CB8AC3E}">
        <p14:creationId xmlns:p14="http://schemas.microsoft.com/office/powerpoint/2010/main" val="1740445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4C7F492-0E29-40C5-B2AA-6BD802DD9AEA}" type="datetimeFigureOut">
              <a:rPr lang="sl-SI" smtClean="0"/>
              <a:t>15.11.2024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E0DA69B-4180-4FDA-A8D8-285D8E32EAA1}" type="slidenum">
              <a:rPr lang="sl-SI" smtClean="0"/>
              <a:t>‹#›</a:t>
            </a:fld>
            <a:endParaRPr lang="sl-SI"/>
          </a:p>
        </p:txBody>
      </p:sp>
    </p:spTree>
    <p:extLst>
      <p:ext uri="{BB962C8B-B14F-4D97-AF65-F5344CB8AC3E}">
        <p14:creationId xmlns:p14="http://schemas.microsoft.com/office/powerpoint/2010/main" val="1379726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4C7F492-0E29-40C5-B2AA-6BD802DD9AEA}" type="datetimeFigureOut">
              <a:rPr lang="sl-SI" smtClean="0"/>
              <a:t>15.11.2024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E0DA69B-4180-4FDA-A8D8-285D8E32EAA1}" type="slidenum">
              <a:rPr lang="sl-SI" smtClean="0"/>
              <a:t>‹#›</a:t>
            </a:fld>
            <a:endParaRPr lang="sl-SI"/>
          </a:p>
        </p:txBody>
      </p:sp>
    </p:spTree>
    <p:extLst>
      <p:ext uri="{BB962C8B-B14F-4D97-AF65-F5344CB8AC3E}">
        <p14:creationId xmlns:p14="http://schemas.microsoft.com/office/powerpoint/2010/main" val="118319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A4C7F492-0E29-40C5-B2AA-6BD802DD9AEA}" type="datetimeFigureOut">
              <a:rPr lang="sl-SI" smtClean="0"/>
              <a:t>15.11.2024</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AE0DA69B-4180-4FDA-A8D8-285D8E32EAA1}" type="slidenum">
              <a:rPr lang="sl-SI" smtClean="0"/>
              <a:t>‹#›</a:t>
            </a:fld>
            <a:endParaRPr lang="sl-SI"/>
          </a:p>
        </p:txBody>
      </p:sp>
    </p:spTree>
    <p:extLst>
      <p:ext uri="{BB962C8B-B14F-4D97-AF65-F5344CB8AC3E}">
        <p14:creationId xmlns:p14="http://schemas.microsoft.com/office/powerpoint/2010/main" val="750196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A4C7F492-0E29-40C5-B2AA-6BD802DD9AEA}" type="datetimeFigureOut">
              <a:rPr lang="sl-SI" smtClean="0"/>
              <a:t>15.11.2024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AE0DA69B-4180-4FDA-A8D8-285D8E32EAA1}" type="slidenum">
              <a:rPr lang="sl-SI" smtClean="0"/>
              <a:t>‹#›</a:t>
            </a:fld>
            <a:endParaRPr lang="sl-SI"/>
          </a:p>
        </p:txBody>
      </p:sp>
    </p:spTree>
    <p:extLst>
      <p:ext uri="{BB962C8B-B14F-4D97-AF65-F5344CB8AC3E}">
        <p14:creationId xmlns:p14="http://schemas.microsoft.com/office/powerpoint/2010/main" val="3001389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A4C7F492-0E29-40C5-B2AA-6BD802DD9AEA}" type="datetimeFigureOut">
              <a:rPr lang="sl-SI" smtClean="0"/>
              <a:t>15.11.2024</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AE0DA69B-4180-4FDA-A8D8-285D8E32EAA1}" type="slidenum">
              <a:rPr lang="sl-SI" smtClean="0"/>
              <a:t>‹#›</a:t>
            </a:fld>
            <a:endParaRPr lang="sl-SI"/>
          </a:p>
        </p:txBody>
      </p:sp>
    </p:spTree>
    <p:extLst>
      <p:ext uri="{BB962C8B-B14F-4D97-AF65-F5344CB8AC3E}">
        <p14:creationId xmlns:p14="http://schemas.microsoft.com/office/powerpoint/2010/main" val="313822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A4C7F492-0E29-40C5-B2AA-6BD802DD9AEA}" type="datetimeFigureOut">
              <a:rPr lang="sl-SI" smtClean="0"/>
              <a:t>15.11.2024</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AE0DA69B-4180-4FDA-A8D8-285D8E32EAA1}" type="slidenum">
              <a:rPr lang="sl-SI" smtClean="0"/>
              <a:t>‹#›</a:t>
            </a:fld>
            <a:endParaRPr lang="sl-SI"/>
          </a:p>
        </p:txBody>
      </p:sp>
    </p:spTree>
    <p:extLst>
      <p:ext uri="{BB962C8B-B14F-4D97-AF65-F5344CB8AC3E}">
        <p14:creationId xmlns:p14="http://schemas.microsoft.com/office/powerpoint/2010/main" val="3812796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A4C7F492-0E29-40C5-B2AA-6BD802DD9AEA}" type="datetimeFigureOut">
              <a:rPr lang="sl-SI" smtClean="0"/>
              <a:t>15.11.2024</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AE0DA69B-4180-4FDA-A8D8-285D8E32EAA1}" type="slidenum">
              <a:rPr lang="sl-SI" smtClean="0"/>
              <a:t>‹#›</a:t>
            </a:fld>
            <a:endParaRPr lang="sl-SI"/>
          </a:p>
        </p:txBody>
      </p:sp>
    </p:spTree>
    <p:extLst>
      <p:ext uri="{BB962C8B-B14F-4D97-AF65-F5344CB8AC3E}">
        <p14:creationId xmlns:p14="http://schemas.microsoft.com/office/powerpoint/2010/main" val="1345115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A4C7F492-0E29-40C5-B2AA-6BD802DD9AEA}" type="datetimeFigureOut">
              <a:rPr lang="sl-SI" smtClean="0"/>
              <a:t>15.11.2024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AE0DA69B-4180-4FDA-A8D8-285D8E32EAA1}" type="slidenum">
              <a:rPr lang="sl-SI" smtClean="0"/>
              <a:t>‹#›</a:t>
            </a:fld>
            <a:endParaRPr lang="sl-SI"/>
          </a:p>
        </p:txBody>
      </p:sp>
    </p:spTree>
    <p:extLst>
      <p:ext uri="{BB962C8B-B14F-4D97-AF65-F5344CB8AC3E}">
        <p14:creationId xmlns:p14="http://schemas.microsoft.com/office/powerpoint/2010/main" val="2438091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A4C7F492-0E29-40C5-B2AA-6BD802DD9AEA}" type="datetimeFigureOut">
              <a:rPr lang="sl-SI" smtClean="0"/>
              <a:t>15.11.2024</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AE0DA69B-4180-4FDA-A8D8-285D8E32EAA1}" type="slidenum">
              <a:rPr lang="sl-SI" smtClean="0"/>
              <a:t>‹#›</a:t>
            </a:fld>
            <a:endParaRPr lang="sl-SI"/>
          </a:p>
        </p:txBody>
      </p:sp>
    </p:spTree>
    <p:extLst>
      <p:ext uri="{BB962C8B-B14F-4D97-AF65-F5344CB8AC3E}">
        <p14:creationId xmlns:p14="http://schemas.microsoft.com/office/powerpoint/2010/main" val="3370938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C7F492-0E29-40C5-B2AA-6BD802DD9AEA}" type="datetimeFigureOut">
              <a:rPr lang="sl-SI" smtClean="0"/>
              <a:t>15.11.2024</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DA69B-4180-4FDA-A8D8-285D8E32EAA1}" type="slidenum">
              <a:rPr lang="sl-SI" smtClean="0"/>
              <a:t>‹#›</a:t>
            </a:fld>
            <a:endParaRPr lang="sl-SI"/>
          </a:p>
        </p:txBody>
      </p:sp>
    </p:spTree>
    <p:extLst>
      <p:ext uri="{BB962C8B-B14F-4D97-AF65-F5344CB8AC3E}">
        <p14:creationId xmlns:p14="http://schemas.microsoft.com/office/powerpoint/2010/main" val="1082940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396" t="16931" r="8222"/>
          <a:stretch/>
        </p:blipFill>
        <p:spPr>
          <a:xfrm>
            <a:off x="1766455" y="346425"/>
            <a:ext cx="8832271" cy="6297275"/>
          </a:xfrm>
          <a:prstGeom prst="ellipse">
            <a:avLst/>
          </a:prstGeom>
          <a:ln>
            <a:noFill/>
          </a:ln>
          <a:effectLst>
            <a:softEdge rad="112500"/>
          </a:effectLst>
        </p:spPr>
      </p:pic>
      <p:sp>
        <p:nvSpPr>
          <p:cNvPr id="5" name="Pravokotnik 4"/>
          <p:cNvSpPr/>
          <p:nvPr/>
        </p:nvSpPr>
        <p:spPr>
          <a:xfrm>
            <a:off x="277090" y="356176"/>
            <a:ext cx="4596246" cy="1566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3200" dirty="0" smtClean="0">
                <a:solidFill>
                  <a:srgbClr val="FF0000"/>
                </a:solidFill>
              </a:rPr>
              <a:t>MD 7 </a:t>
            </a:r>
          </a:p>
          <a:p>
            <a:pPr algn="ctr"/>
            <a:r>
              <a:rPr lang="sl-SI" sz="3200" dirty="0" smtClean="0">
                <a:solidFill>
                  <a:srgbClr val="FF0000"/>
                </a:solidFill>
              </a:rPr>
              <a:t> 8. – 10. 11. 2024 CŠOD Gorenje</a:t>
            </a:r>
            <a:endParaRPr lang="sl-SI" sz="3200" dirty="0">
              <a:solidFill>
                <a:srgbClr val="FF0000"/>
              </a:solidFill>
            </a:endParaRPr>
          </a:p>
        </p:txBody>
      </p:sp>
    </p:spTree>
    <p:extLst>
      <p:ext uri="{BB962C8B-B14F-4D97-AF65-F5344CB8AC3E}">
        <p14:creationId xmlns:p14="http://schemas.microsoft.com/office/powerpoint/2010/main" val="362849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1762" t="24192" b="21363"/>
          <a:stretch/>
        </p:blipFill>
        <p:spPr>
          <a:xfrm>
            <a:off x="547490" y="163224"/>
            <a:ext cx="5454992" cy="28471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l="7197" t="20454" b="26364"/>
          <a:stretch/>
        </p:blipFill>
        <p:spPr>
          <a:xfrm>
            <a:off x="3368504" y="3103851"/>
            <a:ext cx="8485909" cy="364721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701481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3165"/>
          <a:stretch/>
        </p:blipFill>
        <p:spPr>
          <a:xfrm>
            <a:off x="1077191" y="405122"/>
            <a:ext cx="9286203" cy="604775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297527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488373" y="550718"/>
            <a:ext cx="10865427" cy="5626245"/>
          </a:xfrm>
        </p:spPr>
        <p:txBody>
          <a:bodyPr>
            <a:normAutofit lnSpcReduction="10000"/>
          </a:bodyPr>
          <a:lstStyle/>
          <a:p>
            <a:pPr marL="0" indent="0">
              <a:buNone/>
            </a:pPr>
            <a:r>
              <a:rPr lang="sl-SI" dirty="0">
                <a:solidFill>
                  <a:srgbClr val="FF0000"/>
                </a:solidFill>
                <a:latin typeface="Calibri" panose="020F0502020204030204" pitchFamily="34" charset="0"/>
                <a:cs typeface="Calibri" panose="020F0502020204030204" pitchFamily="34" charset="0"/>
              </a:rPr>
              <a:t>MATEMATIČNE DELAVNICE 7</a:t>
            </a:r>
          </a:p>
          <a:p>
            <a:pPr marL="0" indent="0">
              <a:buNone/>
            </a:pPr>
            <a:endParaRPr lang="sl-SI" dirty="0"/>
          </a:p>
          <a:p>
            <a:pPr marL="0" indent="0" algn="just">
              <a:buNone/>
            </a:pPr>
            <a:r>
              <a:rPr lang="sl-SI" sz="2600" dirty="0"/>
              <a:t>V petek, 8. 11. 2024 smo </a:t>
            </a:r>
            <a:r>
              <a:rPr lang="sl-SI" sz="2600" dirty="0" smtClean="0"/>
              <a:t>se učenci izbirnega predmeta MD 7 odpravili </a:t>
            </a:r>
            <a:r>
              <a:rPr lang="sl-SI" sz="2600" dirty="0"/>
              <a:t>na  </a:t>
            </a:r>
            <a:r>
              <a:rPr lang="sl-SI" sz="2600" dirty="0" smtClean="0"/>
              <a:t>matematični vikend </a:t>
            </a:r>
            <a:r>
              <a:rPr lang="sl-SI" sz="2600" dirty="0"/>
              <a:t>na Gorenje. </a:t>
            </a:r>
            <a:r>
              <a:rPr lang="sl-SI" sz="2600" dirty="0" smtClean="0"/>
              <a:t>Po namestitvi </a:t>
            </a:r>
            <a:r>
              <a:rPr lang="sl-SI" sz="2600" dirty="0"/>
              <a:t>v </a:t>
            </a:r>
            <a:r>
              <a:rPr lang="sl-SI" sz="2600" dirty="0" smtClean="0"/>
              <a:t>sobe smo odšli </a:t>
            </a:r>
            <a:r>
              <a:rPr lang="sl-SI" sz="2600" dirty="0"/>
              <a:t>v učilnico, kjer nas je že čakala učiteljica Tilka Jakob. Zavihali smo rokave in se lotili dela. Najprej smo spoznavali nenavadno aritmetiko,  pogledali smo si, kako so množili Maji, Indijci in Egipčani. Nato smo iskali srečna števila, zidali gradove iz števil in tlakovali površine z različnimi liki. Po večernem delu  smo odšli v telovadnico in igrali med dvema ognjema. V sobotnem jutru smo se ogreli z reševanjem labirintov. Sledilo je reševanjem »razvedrilnih« matematičnih nalog, računanje  z rimskimi števili … Vsak je </a:t>
            </a:r>
            <a:r>
              <a:rPr lang="sl-SI" sz="2600" dirty="0" smtClean="0"/>
              <a:t>rešil matematično križanko, nato pa sestavil še svojo, </a:t>
            </a:r>
            <a:r>
              <a:rPr lang="sl-SI" sz="2600" dirty="0"/>
              <a:t>izdelali smo tudi matematične </a:t>
            </a:r>
            <a:r>
              <a:rPr lang="sl-SI" sz="2600" dirty="0" smtClean="0"/>
              <a:t>okraske ... </a:t>
            </a:r>
            <a:r>
              <a:rPr lang="sl-SI" sz="2600" dirty="0"/>
              <a:t>Sledil je še en lep večer v telovadnici. V nedeljskem dopoldnevu smo se naučili reševati  logične naloge s pomočjo </a:t>
            </a:r>
            <a:r>
              <a:rPr lang="sl-SI" sz="2600" dirty="0" smtClean="0"/>
              <a:t>preglednic, grafov </a:t>
            </a:r>
            <a:r>
              <a:rPr lang="sl-SI" sz="2600" dirty="0"/>
              <a:t>in kombinatoričnimi drevesi in delo zaključili z barvanjem in izpolnjevanjem  matematičnega kolesa 7.</a:t>
            </a:r>
          </a:p>
          <a:p>
            <a:endParaRPr lang="sl-SI" dirty="0"/>
          </a:p>
        </p:txBody>
      </p:sp>
    </p:spTree>
    <p:extLst>
      <p:ext uri="{BB962C8B-B14F-4D97-AF65-F5344CB8AC3E}">
        <p14:creationId xmlns:p14="http://schemas.microsoft.com/office/powerpoint/2010/main" val="3928153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endParaRPr lang="sl-SI"/>
          </a:p>
        </p:txBody>
      </p:sp>
      <p:sp>
        <p:nvSpPr>
          <p:cNvPr id="3" name="Podnaslov 2"/>
          <p:cNvSpPr>
            <a:spLocks noGrp="1"/>
          </p:cNvSpPr>
          <p:nvPr>
            <p:ph type="subTitle" idx="1"/>
          </p:nvPr>
        </p:nvSpPr>
        <p:spPr/>
        <p:txBody>
          <a:bodyPr/>
          <a:lstStyle/>
          <a:p>
            <a:endParaRPr lang="sl-SI"/>
          </a:p>
        </p:txBody>
      </p:sp>
      <p:pic>
        <p:nvPicPr>
          <p:cNvPr id="4" name="Slika 3"/>
          <p:cNvPicPr>
            <a:picLocks noChangeAspect="1"/>
          </p:cNvPicPr>
          <p:nvPr/>
        </p:nvPicPr>
        <p:blipFill rotWithShape="1">
          <a:blip r:embed="rId2" cstate="print">
            <a:extLst>
              <a:ext uri="{28A0092B-C50C-407E-A947-70E740481C1C}">
                <a14:useLocalDpi xmlns:a14="http://schemas.microsoft.com/office/drawing/2010/main" val="0"/>
              </a:ext>
            </a:extLst>
          </a:blip>
          <a:srcRect t="21667" b="6818"/>
          <a:stretch/>
        </p:blipFill>
        <p:spPr>
          <a:xfrm>
            <a:off x="1523999" y="1122363"/>
            <a:ext cx="8833763" cy="47381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814820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6711" b="17887"/>
          <a:stretch/>
        </p:blipFill>
        <p:spPr>
          <a:xfrm>
            <a:off x="294216" y="485342"/>
            <a:ext cx="5801784" cy="24106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l="9243" t="20454" r="10643" b="32879"/>
          <a:stretch/>
        </p:blipFill>
        <p:spPr>
          <a:xfrm>
            <a:off x="4249881" y="3065318"/>
            <a:ext cx="7325592" cy="3200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61152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77091" y="-409648"/>
            <a:ext cx="10515600" cy="1325563"/>
          </a:xfrm>
        </p:spPr>
        <p:txBody>
          <a:bodyPr/>
          <a:lstStyle/>
          <a:p>
            <a:endParaRPr lang="sl-SI" dirty="0"/>
          </a:p>
        </p:txBody>
      </p:sp>
      <p:pic>
        <p:nvPicPr>
          <p:cNvPr id="6" name="Označba mesta vsebine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493" t="21804" b="15870"/>
          <a:stretch/>
        </p:blipFill>
        <p:spPr>
          <a:xfrm>
            <a:off x="410474" y="177299"/>
            <a:ext cx="4902874" cy="271202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Slika 6"/>
          <p:cNvPicPr>
            <a:picLocks noChangeAspect="1"/>
          </p:cNvPicPr>
          <p:nvPr/>
        </p:nvPicPr>
        <p:blipFill rotWithShape="1">
          <a:blip r:embed="rId3" cstate="print">
            <a:extLst>
              <a:ext uri="{28A0092B-C50C-407E-A947-70E740481C1C}">
                <a14:useLocalDpi xmlns:a14="http://schemas.microsoft.com/office/drawing/2010/main" val="0"/>
              </a:ext>
            </a:extLst>
          </a:blip>
          <a:srcRect l="11742" t="24590" r="7689" b="21667"/>
          <a:stretch/>
        </p:blipFill>
        <p:spPr>
          <a:xfrm>
            <a:off x="166254" y="3329495"/>
            <a:ext cx="6702137" cy="335303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Označba mesta vsebine 3"/>
          <p:cNvPicPr>
            <a:picLocks noChangeAspect="1"/>
          </p:cNvPicPr>
          <p:nvPr/>
        </p:nvPicPr>
        <p:blipFill rotWithShape="1">
          <a:blip r:embed="rId4" cstate="print">
            <a:extLst>
              <a:ext uri="{28A0092B-C50C-407E-A947-70E740481C1C}">
                <a14:useLocalDpi xmlns:a14="http://schemas.microsoft.com/office/drawing/2010/main" val="0"/>
              </a:ext>
            </a:extLst>
          </a:blip>
          <a:srcRect l="5106" t="25551" r="7853" b="11645"/>
          <a:stretch/>
        </p:blipFill>
        <p:spPr>
          <a:xfrm>
            <a:off x="6333356" y="177299"/>
            <a:ext cx="5479343" cy="296516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57061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dirty="0"/>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195" t="23682" r="-1971" b="9693"/>
          <a:stretch/>
        </p:blipFill>
        <p:spPr>
          <a:xfrm>
            <a:off x="374074" y="602672"/>
            <a:ext cx="4661464" cy="2956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Označba mesta vsebine 3"/>
          <p:cNvPicPr>
            <a:picLocks noChangeAspect="1"/>
          </p:cNvPicPr>
          <p:nvPr/>
        </p:nvPicPr>
        <p:blipFill rotWithShape="1">
          <a:blip r:embed="rId3" cstate="print">
            <a:extLst>
              <a:ext uri="{28A0092B-C50C-407E-A947-70E740481C1C}">
                <a14:useLocalDpi xmlns:a14="http://schemas.microsoft.com/office/drawing/2010/main" val="0"/>
              </a:ext>
            </a:extLst>
          </a:blip>
          <a:srcRect l="2273" t="18670" r="-896" b="5492"/>
          <a:stretch/>
        </p:blipFill>
        <p:spPr>
          <a:xfrm>
            <a:off x="5670092" y="2805545"/>
            <a:ext cx="6353705" cy="36643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228409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4" name="Označba mesta vsebine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37" t="20537" r="-537" b="13243"/>
          <a:stretch/>
        </p:blipFill>
        <p:spPr>
          <a:xfrm>
            <a:off x="169524" y="121515"/>
            <a:ext cx="6231276" cy="30947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Označba mesta vsebine 3"/>
          <p:cNvPicPr>
            <a:picLocks noChangeAspect="1"/>
          </p:cNvPicPr>
          <p:nvPr/>
        </p:nvPicPr>
        <p:blipFill rotWithShape="1">
          <a:blip r:embed="rId3" cstate="print">
            <a:extLst>
              <a:ext uri="{28A0092B-C50C-407E-A947-70E740481C1C}">
                <a14:useLocalDpi xmlns:a14="http://schemas.microsoft.com/office/drawing/2010/main" val="0"/>
              </a:ext>
            </a:extLst>
          </a:blip>
          <a:srcRect t="19655" b="28288"/>
          <a:stretch/>
        </p:blipFill>
        <p:spPr>
          <a:xfrm>
            <a:off x="2511527" y="3423482"/>
            <a:ext cx="8388537" cy="32751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4566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pic>
        <p:nvPicPr>
          <p:cNvPr id="5" name="Slika 4"/>
          <p:cNvPicPr>
            <a:picLocks noChangeAspect="1"/>
          </p:cNvPicPr>
          <p:nvPr/>
        </p:nvPicPr>
        <p:blipFill rotWithShape="1">
          <a:blip r:embed="rId2" cstate="print">
            <a:extLst>
              <a:ext uri="{28A0092B-C50C-407E-A947-70E740481C1C}">
                <a14:useLocalDpi xmlns:a14="http://schemas.microsoft.com/office/drawing/2010/main" val="0"/>
              </a:ext>
            </a:extLst>
          </a:blip>
          <a:srcRect l="7425" t="20909" r="6212" b="17121"/>
          <a:stretch/>
        </p:blipFill>
        <p:spPr>
          <a:xfrm>
            <a:off x="838200" y="1298863"/>
            <a:ext cx="8669423" cy="46655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055774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192</Words>
  <Application>Microsoft Office PowerPoint</Application>
  <PresentationFormat>Širokozaslonsko</PresentationFormat>
  <Paragraphs>5</Paragraphs>
  <Slides>10</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10</vt:i4>
      </vt:variant>
    </vt:vector>
  </HeadingPairs>
  <TitlesOfParts>
    <vt:vector size="14" baseType="lpstr">
      <vt:lpstr>Arial</vt:lpstr>
      <vt:lpstr>Calibri</vt:lpstr>
      <vt:lpstr>Calibri Light</vt:lpstr>
      <vt:lpstr>Officeova tema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Tilka</dc:creator>
  <cp:lastModifiedBy>Tilka</cp:lastModifiedBy>
  <cp:revision>7</cp:revision>
  <dcterms:created xsi:type="dcterms:W3CDTF">2024-11-11T07:48:50Z</dcterms:created>
  <dcterms:modified xsi:type="dcterms:W3CDTF">2024-11-15T06:38:34Z</dcterms:modified>
</cp:coreProperties>
</file>